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MOBİLYA VE İÇ MEKAN TASARIMI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ALAN TANITIMI</a:t>
            </a:r>
          </a:p>
          <a:p>
            <a:r>
              <a:rPr lang="tr-TR" dirty="0" smtClean="0"/>
              <a:t>KARİYER VE İŞ İMKANLARI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007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HDF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3" y="621437"/>
            <a:ext cx="10777491" cy="56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1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RR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" y="594803"/>
            <a:ext cx="11070455" cy="56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0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FGD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4" y="612559"/>
            <a:ext cx="10750858" cy="56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5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asyWOOD_mac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" y="603682"/>
            <a:ext cx="10795247" cy="56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0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d-rendering-interior-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" y="636666"/>
            <a:ext cx="10946167" cy="49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096921" y="5702645"/>
            <a:ext cx="21402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İÇ MEKAN TASARIMI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1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5758241-male-hands-drawing-custom-living-room-design-gradating-into-photograph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568171"/>
            <a:ext cx="10892901" cy="47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530788" y="5604989"/>
            <a:ext cx="145593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PERSPEKTİF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4602" y="1187486"/>
            <a:ext cx="10617693" cy="446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İSTİHDAM ALANLARI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Mobilya ve İç Mekan Tasarımı Alanı/İç Mekan Ressamlığı Dalından mezun öğrencilerin kazandığı yeterlikler: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1.Mobilya ve iç mekan ressamlığı hizmeti veren, iç mekan tasarımı yapan, firma, özel yada kamu kuruluşlarında,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2.Mobilya üretimi ya da pazarlaması yapan firmaların imalat, tasarım, </a:t>
            </a:r>
            <a:r>
              <a:rPr lang="tr-TR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arge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departmanlarında,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3.Orman endüstrisi sanayi kollarında,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4.Piyasaya proje ve görsel tasarım yapan mimarlık ofislerinde,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5. İç mekan dekorasyonu  işi yapan inşaat, emlak alanlarındaki küçük-büyük işletmelerde,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6.İç mimari ve restorasyon hizmeti veren firmalarda,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7.Mobilya ve iç mekan tasarımı alanında resmi veya özel eğitim kurumlarında danışmanlık veya eğitimci olarak çalışabilirler.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0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90043" y="1678200"/>
            <a:ext cx="6096000" cy="3043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EĞİTİM VE KARİYER İMKANLARI</a:t>
            </a:r>
            <a:endParaRPr lang="tr-TR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tr-TR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Mobilya ve İç Mekan Tasarımı Alanı /İç Mekan Ressamlığı Dalı mezunu öğrenciler Teknisyen </a:t>
            </a:r>
            <a:r>
              <a:rPr lang="tr-TR" sz="28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Ünvanının</a:t>
            </a:r>
            <a:r>
              <a:rPr lang="tr-TR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yanı sıra İş Yeri Açma Belgesi ne  sahip olurlar. </a:t>
            </a:r>
            <a:endParaRPr lang="tr-TR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3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1638831"/>
            <a:ext cx="6096000" cy="35803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ÖĞRENİM GÖRÜLEBİLECEK ÖN LİSANS PROGRAMLARI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İç Mekan Tasarımı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Mimari Restorasyon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Mobilya ve Dekorasyon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Ormancılık ve Orman Ürünleri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Eser Koruma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Mimari Dekoratif Sanatlar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Görsel İletişim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Endüstri Ürünleri Tasarımı</a:t>
            </a:r>
          </a:p>
        </p:txBody>
      </p:sp>
    </p:spTree>
    <p:extLst>
      <p:ext uri="{BB962C8B-B14F-4D97-AF65-F5344CB8AC3E}">
        <p14:creationId xmlns:p14="http://schemas.microsoft.com/office/powerpoint/2010/main" val="4896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27899" y="1580317"/>
            <a:ext cx="6096000" cy="3371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LİSANS PROGRAMLARI</a:t>
            </a:r>
            <a:endParaRPr lang="tr-TR" sz="2800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Orman Endüstri Mühendisliği</a:t>
            </a:r>
            <a:endParaRPr lang="tr-TR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İç Mimarlık</a:t>
            </a:r>
            <a:endParaRPr lang="tr-TR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Orman Mühendisliği</a:t>
            </a:r>
            <a:endParaRPr lang="tr-TR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Endüstri Ürünleri Tasarımı</a:t>
            </a:r>
            <a:endParaRPr lang="tr-TR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Teknik Öğretmenlik</a:t>
            </a:r>
            <a:endParaRPr lang="tr-TR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69942" y="1751009"/>
            <a:ext cx="6096000" cy="29269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İSMET AKTAR MESLEKİ VE TEKNİK ANADOLU LİSESİ</a:t>
            </a:r>
            <a:endParaRPr lang="tr-T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MOBİLYA VE İÇ MEKAN TASARIMI ALANI</a:t>
            </a:r>
            <a:endParaRPr lang="tr-T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GİRİŞ</a:t>
            </a:r>
            <a:endParaRPr lang="tr-T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Mobilya ve İç Mekan Tasarımı Alanı , ülkemizde üretim sürecine kattığı değer ve uluslararası ticaretteki ağırlığı ile önem </a:t>
            </a:r>
            <a:r>
              <a:rPr lang="tr-T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arzetmekdedir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Ekonomik kalkınmada önemli rol oynayan sektörde istihdam imkanını bu alan sağlamaktadır</a:t>
            </a:r>
            <a:endParaRPr lang="tr-T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3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FHGF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3" y="710214"/>
            <a:ext cx="10466773" cy="55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82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GHDF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5" y="674703"/>
            <a:ext cx="10759736" cy="55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7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GH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" y="665825"/>
            <a:ext cx="10892901" cy="549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02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16676" y="1458444"/>
            <a:ext cx="6096000" cy="4047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Günümüzde Mobilya Ve İç Mekan Tasarımı Alanında, gelişen ve değişen dünyada, iç mekan dekorasyonuna yönelik müşteri </a:t>
            </a:r>
            <a:r>
              <a:rPr lang="tr-TR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taleplerinİ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karşılmak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için sektörde nitelikli ve eğitimli insanlara ihtiyaç duyulmaktadır. Sektörde eğitilmiş insan gücü oldukça önem arz etmektedir.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Mobilya ve İç Mekan Tasarımı Alanı olarak okulumuzda, Mobilya ve İç Mekan Ressamlığı Dalında Öğretim programı hazırlanmış ve uygulanmaktadır. Bu daldan mezun olan öğrencilerde olması gereken nitelikler: Tasarım yapabilme, çizim yapabilme, imalat bilgisine sahip olma, gerekli malzemeleri bilme, maliyet hesabı yapabilme, ölçü alabilme, proje oluşturma, sunum ve pazarlama yapabilme, ticaret ve organizasyon yapabilme nitelikleridir.</a:t>
            </a:r>
          </a:p>
        </p:txBody>
      </p:sp>
    </p:spTree>
    <p:extLst>
      <p:ext uri="{BB962C8B-B14F-4D97-AF65-F5344CB8AC3E}">
        <p14:creationId xmlns:p14="http://schemas.microsoft.com/office/powerpoint/2010/main" val="161220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1205699"/>
            <a:ext cx="6096000" cy="4446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SEKTÖR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Mobilya endüstrisi ve sektörü, 3 milyar 500 milyon dolar ihracat, 7 milyar dolar iç pazar olmak üzere 10 milyar doların üzerinde ki pazar hacmiyle, çok geniş yelpazede binlerce ürün ortaya koyan, çeşitli dallarda uzmanlaşmaya ve iş bölümüne giden küçük-orta-büyük işletmelerden, fabrikalardan, şirketlerden oluşmaktadır. Dekorasyon, İç Mimari, Mimari, İnşaat, Restorasyon, Endüstriyel Tasarım, CNC Makine operatörlüğü, Bilgisayar Destekli Çizim Tasarım alanlarıyla doğrudan ilişkilidir.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Sektöre deki pazara yönelik malzeme ve teknolojik alanlardaki gelişmeler-değişimler takip edilmekte, öğretim programına eklenmektedir. Nitelikli eleman yeterliği sürekli güncellenmektedir.</a:t>
            </a:r>
          </a:p>
        </p:txBody>
      </p:sp>
    </p:spTree>
    <p:extLst>
      <p:ext uri="{BB962C8B-B14F-4D97-AF65-F5344CB8AC3E}">
        <p14:creationId xmlns:p14="http://schemas.microsoft.com/office/powerpoint/2010/main" val="114522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32086" y="1137417"/>
            <a:ext cx="6096000" cy="4742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MOBİLYA VE İÇ MEKAN RESSAMLIĞI DALININ AMAÇLARI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Okulumuzda Mobilya Ve İç Mekan Tasarımı Alanının altında bulunan Mobilya ve İç Mekan Ressamlığı Dalı, öğretim programında, İç mekan ressamlığının yeterliklerini kazandırmaya yönelik eğitim-öğretim yapılmaktadır. Bunun ile birlikte bu alanda eğitim gören </a:t>
            </a:r>
            <a:r>
              <a:rPr lang="tr-TR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öğerencilere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İç mimaride, mimaride ve mobilya tasarım alanlarında kullanılan  3 boyutlu </a:t>
            </a:r>
            <a:r>
              <a:rPr lang="tr-TR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görselleştime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programlarını(Auto CAD, 3D </a:t>
            </a:r>
            <a:r>
              <a:rPr lang="tr-TR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Vray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Corona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v.b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ve bir CNC Operatörünün ihtiyaç duyacağı CAD CAM programlarını kullanabilir seviyeye ulaştırmak hedeflenmektedir.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İç mekan tasarımı, Görsel tasarım, Dekoratif sanat ve tasarım, iç mimari, mobilya tasarımı, orman ürünleri alanlarında ihtiyaç duyulan nitelikli meslek elemanları yetiştirmek amaçlanmaktadır.</a:t>
            </a:r>
          </a:p>
        </p:txBody>
      </p:sp>
    </p:spTree>
    <p:extLst>
      <p:ext uri="{BB962C8B-B14F-4D97-AF65-F5344CB8AC3E}">
        <p14:creationId xmlns:p14="http://schemas.microsoft.com/office/powerpoint/2010/main" val="90070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64393" y="3234652"/>
            <a:ext cx="295274" cy="774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tr-TR" dirty="0"/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9avA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" y="523783"/>
            <a:ext cx="10884023" cy="569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66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548</Words>
  <Application>Microsoft Office PowerPoint</Application>
  <PresentationFormat>Geniş ekran</PresentationFormat>
  <Paragraphs>45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Organik</vt:lpstr>
      <vt:lpstr>MOBİLYA VE İÇ MEKAN TASARIMI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MOBİLYA VE İÇ MEKAN TASARIMI</dc:title>
  <dc:creator>msaidsahinkaya@gmail.com</dc:creator>
  <cp:lastModifiedBy>msaidsahinkaya@gmail.com</cp:lastModifiedBy>
  <cp:revision>4</cp:revision>
  <dcterms:created xsi:type="dcterms:W3CDTF">2021-04-11T14:11:52Z</dcterms:created>
  <dcterms:modified xsi:type="dcterms:W3CDTF">2021-04-11T14:39:26Z</dcterms:modified>
</cp:coreProperties>
</file>